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"/>
  </p:notesMasterIdLst>
  <p:sldIdLst>
    <p:sldId id="760" r:id="rId2"/>
    <p:sldId id="761" r:id="rId3"/>
    <p:sldId id="7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747678"/>
    <a:srgbClr val="899F99"/>
    <a:srgbClr val="2EB2FF"/>
    <a:srgbClr val="000000"/>
    <a:srgbClr val="FFFFFF"/>
    <a:srgbClr val="404040"/>
    <a:srgbClr val="888888"/>
    <a:srgbClr val="F2F2F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BDE8F-0926-99ED-9AC6-EDC97FEBE7D5}" v="149" dt="2021-10-19T13:43:07.322"/>
    <p1510:client id="{5A820FCD-F171-7A4D-83CD-3B0D72A57DCC}" v="372" dt="2021-10-19T13:32:12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8"/>
    <p:restoredTop sz="94648"/>
  </p:normalViewPr>
  <p:slideViewPr>
    <p:cSldViewPr snapToGrid="0">
      <p:cViewPr varScale="1">
        <p:scale>
          <a:sx n="96" d="100"/>
          <a:sy n="96" d="100"/>
        </p:scale>
        <p:origin x="200" y="520"/>
      </p:cViewPr>
      <p:guideLst>
        <p:guide orient="horz" pos="2160"/>
        <p:guide pos="3840"/>
        <p:guide pos="7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楊孟軒" userId="a3c7b30c-e5fd-4885-8cf5-93a8336d46e9" providerId="ADAL" clId="{5A820FCD-F171-7A4D-83CD-3B0D72A57DCC}"/>
    <pc:docChg chg="addSld delSld modSld">
      <pc:chgData name="楊孟軒" userId="a3c7b30c-e5fd-4885-8cf5-93a8336d46e9" providerId="ADAL" clId="{5A820FCD-F171-7A4D-83CD-3B0D72A57DCC}" dt="2021-10-19T13:32:12.427" v="405" actId="2696"/>
      <pc:docMkLst>
        <pc:docMk/>
      </pc:docMkLst>
      <pc:sldChg chg="del">
        <pc:chgData name="楊孟軒" userId="a3c7b30c-e5fd-4885-8cf5-93a8336d46e9" providerId="ADAL" clId="{5A820FCD-F171-7A4D-83CD-3B0D72A57DCC}" dt="2021-10-19T13:30:47.004" v="301" actId="2696"/>
        <pc:sldMkLst>
          <pc:docMk/>
          <pc:sldMk cId="3296450461" sldId="758"/>
        </pc:sldMkLst>
      </pc:sldChg>
      <pc:sldChg chg="modSp mod">
        <pc:chgData name="楊孟軒" userId="a3c7b30c-e5fd-4885-8cf5-93a8336d46e9" providerId="ADAL" clId="{5A820FCD-F171-7A4D-83CD-3B0D72A57DCC}" dt="2021-10-19T13:32:05.809" v="403" actId="20577"/>
        <pc:sldMkLst>
          <pc:docMk/>
          <pc:sldMk cId="4067691287" sldId="759"/>
        </pc:sldMkLst>
        <pc:spChg chg="mod">
          <ac:chgData name="楊孟軒" userId="a3c7b30c-e5fd-4885-8cf5-93a8336d46e9" providerId="ADAL" clId="{5A820FCD-F171-7A4D-83CD-3B0D72A57DCC}" dt="2021-10-19T13:32:05.809" v="403" actId="20577"/>
          <ac:spMkLst>
            <pc:docMk/>
            <pc:sldMk cId="4067691287" sldId="759"/>
            <ac:spMk id="3" creationId="{0026204D-A3F9-431B-9768-0042BB668124}"/>
          </ac:spMkLst>
        </pc:spChg>
      </pc:sldChg>
      <pc:sldChg chg="modSp add del mod">
        <pc:chgData name="楊孟軒" userId="a3c7b30c-e5fd-4885-8cf5-93a8336d46e9" providerId="ADAL" clId="{5A820FCD-F171-7A4D-83CD-3B0D72A57DCC}" dt="2021-10-19T13:32:10.823" v="404" actId="2696"/>
        <pc:sldMkLst>
          <pc:docMk/>
          <pc:sldMk cId="1605027955" sldId="760"/>
        </pc:sldMkLst>
        <pc:spChg chg="mod">
          <ac:chgData name="楊孟軒" userId="a3c7b30c-e5fd-4885-8cf5-93a8336d46e9" providerId="ADAL" clId="{5A820FCD-F171-7A4D-83CD-3B0D72A57DCC}" dt="2021-10-19T13:31:55.014" v="393" actId="20577"/>
          <ac:spMkLst>
            <pc:docMk/>
            <pc:sldMk cId="1605027955" sldId="760"/>
            <ac:spMk id="3" creationId="{0026204D-A3F9-431B-9768-0042BB668124}"/>
          </ac:spMkLst>
        </pc:spChg>
      </pc:sldChg>
      <pc:sldChg chg="new del">
        <pc:chgData name="楊孟軒" userId="a3c7b30c-e5fd-4885-8cf5-93a8336d46e9" providerId="ADAL" clId="{5A820FCD-F171-7A4D-83CD-3B0D72A57DCC}" dt="2021-10-19T13:32:12.427" v="405" actId="2696"/>
        <pc:sldMkLst>
          <pc:docMk/>
          <pc:sldMk cId="3162553278" sldId="761"/>
        </pc:sldMkLst>
      </pc:sldChg>
    </pc:docChg>
  </pc:docChgLst>
  <pc:docChgLst>
    <pc:chgData name="黃閔煜" userId="S::m1005588@o365.fcu.edu.tw::5574fe7b-4420-4a5d-b554-c788e2e7b671" providerId="AD" clId="Web-{096BDE8F-0926-99ED-9AC6-EDC97FEBE7D5}"/>
    <pc:docChg chg="delSld modSld">
      <pc:chgData name="黃閔煜" userId="S::m1005588@o365.fcu.edu.tw::5574fe7b-4420-4a5d-b554-c788e2e7b671" providerId="AD" clId="Web-{096BDE8F-0926-99ED-9AC6-EDC97FEBE7D5}" dt="2021-10-19T13:43:07.322" v="84" actId="20577"/>
      <pc:docMkLst>
        <pc:docMk/>
      </pc:docMkLst>
      <pc:sldChg chg="del">
        <pc:chgData name="黃閔煜" userId="S::m1005588@o365.fcu.edu.tw::5574fe7b-4420-4a5d-b554-c788e2e7b671" providerId="AD" clId="Web-{096BDE8F-0926-99ED-9AC6-EDC97FEBE7D5}" dt="2021-10-19T13:38:46.739" v="78"/>
        <pc:sldMkLst>
          <pc:docMk/>
          <pc:sldMk cId="1283781216" sldId="757"/>
        </pc:sldMkLst>
      </pc:sldChg>
      <pc:sldChg chg="modSp">
        <pc:chgData name="黃閔煜" userId="S::m1005588@o365.fcu.edu.tw::5574fe7b-4420-4a5d-b554-c788e2e7b671" providerId="AD" clId="Web-{096BDE8F-0926-99ED-9AC6-EDC97FEBE7D5}" dt="2021-10-19T13:43:07.322" v="84" actId="20577"/>
        <pc:sldMkLst>
          <pc:docMk/>
          <pc:sldMk cId="4067691287" sldId="759"/>
        </pc:sldMkLst>
        <pc:spChg chg="mod">
          <ac:chgData name="黃閔煜" userId="S::m1005588@o365.fcu.edu.tw::5574fe7b-4420-4a5d-b554-c788e2e7b671" providerId="AD" clId="Web-{096BDE8F-0926-99ED-9AC6-EDC97FEBE7D5}" dt="2021-10-19T13:43:07.322" v="84" actId="20577"/>
          <ac:spMkLst>
            <pc:docMk/>
            <pc:sldMk cId="4067691287" sldId="759"/>
            <ac:spMk id="3" creationId="{0026204D-A3F9-431B-9768-0042BB6681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B761-8CEB-478F-A91B-E0F6FC4C387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8AE3-7EFC-4A01-B213-ADA2E1E4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" r="1917" b="9705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37072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31225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30167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92637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383537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17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512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090558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WHEN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TECHNOLOGY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CONNECTS,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SO DOES HUMANITY.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350118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68" b="5442"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8" b="2436"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8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ANY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CONNECTION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CAN CHANGE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THE WORLD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4146188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CONNECT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LIKE THE WORLD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BECAUSE IT DOES.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44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36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 in Arial Bold 28pt, Max Two Lines,</a:t>
            </a:r>
            <a:br>
              <a:rPr lang="en-US"/>
            </a:br>
            <a:r>
              <a:rPr lang="en-US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3559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61728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7484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1467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4419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 userDrawn="1"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 userDrawn="1"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4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7" r:id="rId2"/>
    <p:sldLayoutId id="2147483662" r:id="rId3"/>
    <p:sldLayoutId id="2147483735" r:id="rId4"/>
    <p:sldLayoutId id="2147483716" r:id="rId5"/>
    <p:sldLayoutId id="2147483744" r:id="rId6"/>
    <p:sldLayoutId id="2147483742" r:id="rId7"/>
    <p:sldLayoutId id="2147483748" r:id="rId8"/>
    <p:sldLayoutId id="2147483741" r:id="rId9"/>
    <p:sldLayoutId id="2147483749" r:id="rId10"/>
    <p:sldLayoutId id="2147483750" r:id="rId11"/>
    <p:sldLayoutId id="2147483664" r:id="rId12"/>
    <p:sldLayoutId id="2147483665" r:id="rId13"/>
    <p:sldLayoutId id="2147483668" r:id="rId14"/>
    <p:sldLayoutId id="2147483669" r:id="rId15"/>
    <p:sldLayoutId id="2147483745" r:id="rId16"/>
    <p:sldLayoutId id="2147483746" r:id="rId17"/>
    <p:sldLayoutId id="2147483743" r:id="rId18"/>
    <p:sldLayoutId id="2147483738" r:id="rId19"/>
    <p:sldLayoutId id="2147483739" r:id="rId20"/>
    <p:sldLayoutId id="2147483740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BE1D-491C-244D-A530-04715804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4A7E93-6330-D247-81FD-FCCF56D875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58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A7F3F6-EB0E-574D-AC82-85957074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35" y="2819400"/>
            <a:ext cx="16256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4D9962-B474-044E-B2EE-55DD2EEC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135" y="2819400"/>
            <a:ext cx="1625600" cy="1625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283B6B-A303-A54F-B57A-61B53113B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835" y="4445000"/>
            <a:ext cx="1625600" cy="1625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BDC1E5-AAC0-254C-AC08-52820D8E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035" y="4445000"/>
            <a:ext cx="1625600" cy="162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90E4F6-D8B5-8E4A-A056-EAE312E5C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387" y="1193800"/>
            <a:ext cx="1625600" cy="1625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D87A90-4D65-414F-A038-C892C1EB6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985" y="1193800"/>
            <a:ext cx="1625600" cy="1625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CA5AF1-A9A7-154B-BF07-2FF55F054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5635" y="4445000"/>
            <a:ext cx="1625600" cy="1625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0FC4DE-AA23-C647-BAF2-01176C01D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4135" y="1193800"/>
            <a:ext cx="1625600" cy="1625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32C4C4-E72A-7F42-89F4-8AA6BB6B5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235" y="2819400"/>
            <a:ext cx="1625600" cy="1625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18004D-FEE1-824C-8B21-2350492A3D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985" y="2819400"/>
            <a:ext cx="1625600" cy="1625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6AAEF48-0DB4-DB40-AD58-4C1EF1F317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1235" y="4445000"/>
            <a:ext cx="1625600" cy="16256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86A9777-238E-3A4B-B5F3-320D7FF85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7786" y="11938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3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BE1D-491C-244D-A530-04715804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對的分成錯的</a:t>
            </a:r>
            <a:r>
              <a:rPr kumimoji="1" lang="en-US" altLang="zh-TW" dirty="0"/>
              <a:t>(</a:t>
            </a:r>
            <a:r>
              <a:rPr kumimoji="1" lang="zh-TW" altLang="en-US" dirty="0"/>
              <a:t>約</a:t>
            </a:r>
            <a:r>
              <a:rPr kumimoji="1" lang="en-US" altLang="zh-TW" dirty="0"/>
              <a:t>2%)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85B8F-3D62-E447-94DA-7E79673D2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2542"/>
      </p:ext>
    </p:extLst>
  </p:cSld>
  <p:clrMapOvr>
    <a:masterClrMapping/>
  </p:clrMapOvr>
</p:sld>
</file>

<file path=ppt/theme/theme1.xml><?xml version="1.0" encoding="utf-8"?>
<a:theme xmlns:a="http://schemas.openxmlformats.org/drawingml/2006/main" name="TE PowerPoint 16:9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-PowerPoint-Template-v6" id="{0764FFE4-4A91-4246-B57E-753D8F5A7885}" vid="{CC79319D-EA49-7949-BEC8-7F2CBF790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Brand-PowerPoint-Template</Template>
  <TotalTime>33</TotalTime>
  <Words>12</Words>
  <Application>Microsoft Macintosh PowerPoint</Application>
  <PresentationFormat>寬螢幕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6" baseType="lpstr">
      <vt:lpstr>Arial</vt:lpstr>
      <vt:lpstr>Calibri</vt:lpstr>
      <vt:lpstr>TE PowerPoint 16:9</vt:lpstr>
      <vt:lpstr>PowerPoint 簡報</vt:lpstr>
      <vt:lpstr>PowerPoint 簡報</vt:lpstr>
      <vt:lpstr>對的分成錯的(約2%)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Yu, James</dc:creator>
  <cp:keywords/>
  <dc:description/>
  <cp:lastModifiedBy>楊孟軒</cp:lastModifiedBy>
  <cp:revision>3</cp:revision>
  <cp:lastPrinted>2020-02-21T12:21:24Z</cp:lastPrinted>
  <dcterms:created xsi:type="dcterms:W3CDTF">2020-05-07T11:25:28Z</dcterms:created>
  <dcterms:modified xsi:type="dcterms:W3CDTF">2022-02-23T07:14:55Z</dcterms:modified>
  <cp:category>2020 - Version 1</cp:category>
</cp:coreProperties>
</file>